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Relationship Id="rId18" Type="http://schemas.openxmlformats.org/officeDocument/2006/relationships/image" Target="../media/image291.png"/><Relationship Id="rId19" Type="http://schemas.openxmlformats.org/officeDocument/2006/relationships/image" Target="../media/image292.png"/><Relationship Id="rId20" Type="http://schemas.openxmlformats.org/officeDocument/2006/relationships/image" Target="../media/image293.png"/><Relationship Id="rId21" Type="http://schemas.openxmlformats.org/officeDocument/2006/relationships/image" Target="../media/image294.png"/><Relationship Id="rId22" Type="http://schemas.openxmlformats.org/officeDocument/2006/relationships/image" Target="../media/image295.png"/><Relationship Id="rId23" Type="http://schemas.openxmlformats.org/officeDocument/2006/relationships/image" Target="../media/image296.png"/><Relationship Id="rId24" Type="http://schemas.openxmlformats.org/officeDocument/2006/relationships/image" Target="../media/image297.png"/><Relationship Id="rId25" Type="http://schemas.openxmlformats.org/officeDocument/2006/relationships/image" Target="../media/image298.png"/><Relationship Id="rId26" Type="http://schemas.openxmlformats.org/officeDocument/2006/relationships/image" Target="../media/image299.png"/><Relationship Id="rId27" Type="http://schemas.openxmlformats.org/officeDocument/2006/relationships/image" Target="../media/image300.png"/><Relationship Id="rId28" Type="http://schemas.openxmlformats.org/officeDocument/2006/relationships/image" Target="../media/image301.png"/><Relationship Id="rId29" Type="http://schemas.openxmlformats.org/officeDocument/2006/relationships/image" Target="../media/image302.png"/><Relationship Id="rId30" Type="http://schemas.openxmlformats.org/officeDocument/2006/relationships/image" Target="../media/image303.png"/><Relationship Id="rId31" Type="http://schemas.openxmlformats.org/officeDocument/2006/relationships/image" Target="../media/image304.png"/><Relationship Id="rId32" Type="http://schemas.openxmlformats.org/officeDocument/2006/relationships/image" Target="../media/image305.png"/><Relationship Id="rId33" Type="http://schemas.openxmlformats.org/officeDocument/2006/relationships/image" Target="../media/image306.png"/><Relationship Id="rId34" Type="http://schemas.openxmlformats.org/officeDocument/2006/relationships/image" Target="../media/image307.png"/><Relationship Id="rId35" Type="http://schemas.openxmlformats.org/officeDocument/2006/relationships/image" Target="../media/image308.png"/><Relationship Id="rId36" Type="http://schemas.openxmlformats.org/officeDocument/2006/relationships/image" Target="../media/image30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Relationship Id="rId27" Type="http://schemas.openxmlformats.org/officeDocument/2006/relationships/image" Target="../media/image120.png"/><Relationship Id="rId28" Type="http://schemas.openxmlformats.org/officeDocument/2006/relationships/image" Target="../media/image121.png"/><Relationship Id="rId29" Type="http://schemas.openxmlformats.org/officeDocument/2006/relationships/image" Target="../media/image122.png"/><Relationship Id="rId30" Type="http://schemas.openxmlformats.org/officeDocument/2006/relationships/image" Target="../media/image123.png"/><Relationship Id="rId31" Type="http://schemas.openxmlformats.org/officeDocument/2006/relationships/image" Target="../media/image124.png"/><Relationship Id="rId32" Type="http://schemas.openxmlformats.org/officeDocument/2006/relationships/image" Target="../media/image125.png"/><Relationship Id="rId33" Type="http://schemas.openxmlformats.org/officeDocument/2006/relationships/image" Target="../media/image126.png"/><Relationship Id="rId34" Type="http://schemas.openxmlformats.org/officeDocument/2006/relationships/image" Target="../media/image127.png"/><Relationship Id="rId35" Type="http://schemas.openxmlformats.org/officeDocument/2006/relationships/image" Target="../media/image128.png"/><Relationship Id="rId36" Type="http://schemas.openxmlformats.org/officeDocument/2006/relationships/image" Target="../media/image129.png"/><Relationship Id="rId37" Type="http://schemas.openxmlformats.org/officeDocument/2006/relationships/image" Target="../media/image130.png"/><Relationship Id="rId38" Type="http://schemas.openxmlformats.org/officeDocument/2006/relationships/image" Target="../media/image131.png"/><Relationship Id="rId39" Type="http://schemas.openxmlformats.org/officeDocument/2006/relationships/image" Target="../media/image132.png"/><Relationship Id="rId40" Type="http://schemas.openxmlformats.org/officeDocument/2006/relationships/image" Target="../media/image133.png"/><Relationship Id="rId41" Type="http://schemas.openxmlformats.org/officeDocument/2006/relationships/image" Target="../media/image134.png"/><Relationship Id="rId42" Type="http://schemas.openxmlformats.org/officeDocument/2006/relationships/image" Target="../media/image135.png"/><Relationship Id="rId43" Type="http://schemas.openxmlformats.org/officeDocument/2006/relationships/image" Target="../media/image136.png"/><Relationship Id="rId44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22953" y="9744382"/>
            <a:ext cx="1305321" cy="335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4258" y="320850"/>
            <a:ext cx="1052776" cy="6957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6197" y="7421080"/>
            <a:ext cx="6914452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08344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8344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00382"/>
            <a:chOff x="0" y="0"/>
            <a:chExt cx="18285714" cy="1600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00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9021" y="493014"/>
            <a:ext cx="3372812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2132" y="2183566"/>
            <a:ext cx="17184616" cy="6744962"/>
            <a:chOff x="652132" y="2183566"/>
            <a:chExt cx="17184616" cy="67449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132" y="2183566"/>
              <a:ext cx="17184616" cy="6744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459494"/>
            <a:ext cx="16212381" cy="6737600"/>
            <a:chOff x="1219048" y="245949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45949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6902" y="2972792"/>
            <a:ext cx="14796026" cy="5672264"/>
            <a:chOff x="1896902" y="2972792"/>
            <a:chExt cx="14796026" cy="56722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6902" y="2972792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048" y="1805327"/>
            <a:ext cx="7484888" cy="692263"/>
            <a:chOff x="1219048" y="1805327"/>
            <a:chExt cx="7484888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048" y="1805327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75364" y="1805327"/>
            <a:ext cx="8756065" cy="692263"/>
            <a:chOff x="8675364" y="1805327"/>
            <a:chExt cx="8756065" cy="6922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5364" y="1805327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3051" y="5810714"/>
            <a:ext cx="6605327" cy="35714"/>
            <a:chOff x="5383051" y="5810714"/>
            <a:chExt cx="660532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383051" y="5810714"/>
              <a:ext cx="6605327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8799" y="1824376"/>
            <a:ext cx="1346480" cy="6729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6858" y="1801544"/>
            <a:ext cx="1308385" cy="6634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05206" y="4321590"/>
            <a:ext cx="579238" cy="509317"/>
            <a:chOff x="4605206" y="4321590"/>
            <a:chExt cx="579238" cy="5093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5206" y="4321590"/>
              <a:ext cx="579238" cy="5093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960" y="1407241"/>
            <a:ext cx="4014625" cy="4309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459494"/>
            <a:ext cx="16212381" cy="6737600"/>
            <a:chOff x="1219048" y="245949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45949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1805327"/>
            <a:ext cx="7484888" cy="692263"/>
            <a:chOff x="1219048" y="1805327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1805327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1805327"/>
            <a:ext cx="8756065" cy="692263"/>
            <a:chOff x="8675364" y="1805327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1805327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5810714"/>
            <a:ext cx="6605327" cy="35714"/>
            <a:chOff x="5383051" y="5810714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5810714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1824376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1801544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91864" y="2708788"/>
            <a:ext cx="15112618" cy="6185378"/>
            <a:chOff x="1991864" y="2708788"/>
            <a:chExt cx="15112618" cy="61853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1864" y="2708788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36237" y="7958767"/>
            <a:ext cx="579238" cy="509317"/>
            <a:chOff x="10036237" y="7958767"/>
            <a:chExt cx="579238" cy="5093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6237" y="7958767"/>
              <a:ext cx="579238" cy="5093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1767" y="1407241"/>
            <a:ext cx="4288720" cy="4309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459494"/>
            <a:ext cx="16212381" cy="6737600"/>
            <a:chOff x="1219048" y="245949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45949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1805327"/>
            <a:ext cx="7484888" cy="692263"/>
            <a:chOff x="1219048" y="1805327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1805327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1805327"/>
            <a:ext cx="8756065" cy="692263"/>
            <a:chOff x="8675364" y="1805327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1805327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5810714"/>
            <a:ext cx="6605327" cy="35714"/>
            <a:chOff x="5383051" y="5810714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5810714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1824376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1801544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0900" y="2699319"/>
            <a:ext cx="14689270" cy="6295401"/>
            <a:chOff x="1350900" y="2699319"/>
            <a:chExt cx="14689270" cy="62954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0900" y="2699319"/>
              <a:ext cx="14689270" cy="62954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4287" y="1426288"/>
            <a:ext cx="3802054" cy="4309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459494"/>
            <a:ext cx="16212381" cy="6737600"/>
            <a:chOff x="1219048" y="245949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45949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1805327"/>
            <a:ext cx="7484888" cy="692263"/>
            <a:chOff x="1219048" y="1805327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1805327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1805327"/>
            <a:ext cx="8756065" cy="692263"/>
            <a:chOff x="8675364" y="1805327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1805327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5810714"/>
            <a:ext cx="6605327" cy="35714"/>
            <a:chOff x="5383051" y="5810714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5810714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1824376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1801544"/>
            <a:ext cx="1308385" cy="6634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763" y="1387547"/>
            <a:ext cx="3783006" cy="4631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6246" y="2977318"/>
            <a:ext cx="15857983" cy="5796962"/>
            <a:chOff x="1396246" y="2977318"/>
            <a:chExt cx="15857983" cy="57969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6246" y="2977318"/>
              <a:ext cx="15857983" cy="57969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65274" y="6021065"/>
            <a:ext cx="579238" cy="509317"/>
            <a:chOff x="3765274" y="6021065"/>
            <a:chExt cx="579238" cy="5093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5274" y="6021065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459494"/>
            <a:ext cx="16212381" cy="6737600"/>
            <a:chOff x="1219048" y="245949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45949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1805327"/>
            <a:ext cx="7484888" cy="692263"/>
            <a:chOff x="1219048" y="1805327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1805327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1805327"/>
            <a:ext cx="8756065" cy="692263"/>
            <a:chOff x="8675364" y="1805327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1805327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5810714"/>
            <a:ext cx="6605327" cy="35714"/>
            <a:chOff x="5383051" y="5810714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5810714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1824376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1801544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74513" y="2774753"/>
            <a:ext cx="12279613" cy="6048648"/>
            <a:chOff x="2974513" y="2774753"/>
            <a:chExt cx="12279613" cy="60486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4513" y="2774753"/>
              <a:ext cx="12279613" cy="60486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133" y="1416764"/>
            <a:ext cx="5030216" cy="4631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459494"/>
            <a:ext cx="16212381" cy="6737600"/>
            <a:chOff x="1219048" y="245949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45949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1805327"/>
            <a:ext cx="7484888" cy="692263"/>
            <a:chOff x="1219048" y="1805327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1805327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1805327"/>
            <a:ext cx="8756065" cy="692263"/>
            <a:chOff x="8675364" y="1805327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1805327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5810714"/>
            <a:ext cx="6605327" cy="35714"/>
            <a:chOff x="5383051" y="5810714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5810714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1824376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1801544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89413" y="2736935"/>
            <a:ext cx="13770150" cy="6182718"/>
            <a:chOff x="1689413" y="2736935"/>
            <a:chExt cx="13770150" cy="61827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413" y="2736935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9164" y="4957046"/>
            <a:ext cx="579238" cy="509317"/>
            <a:chOff x="1419164" y="4957046"/>
            <a:chExt cx="579238" cy="5093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164" y="4957046"/>
              <a:ext cx="579238" cy="5093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4763" y="1397071"/>
            <a:ext cx="4694587" cy="4631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21084"/>
              <a:ext cx="686591" cy="6796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2678" y="468201"/>
            <a:ext cx="2210745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44185" y="1665352"/>
            <a:ext cx="10022906" cy="7584372"/>
            <a:chOff x="3844185" y="1665352"/>
            <a:chExt cx="10022906" cy="75843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185" y="1665352"/>
              <a:ext cx="10022906" cy="7584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8362" y="1717707"/>
            <a:ext cx="1948443" cy="320486"/>
            <a:chOff x="7168362" y="1717707"/>
            <a:chExt cx="1948443" cy="3204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8362" y="1717707"/>
              <a:ext cx="1948443" cy="320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68362" y="3114045"/>
            <a:ext cx="1948443" cy="771054"/>
            <a:chOff x="7168362" y="3114045"/>
            <a:chExt cx="1948443" cy="7710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68362" y="3114045"/>
              <a:ext cx="1948443" cy="7710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0138" y="1575393"/>
            <a:ext cx="1924572" cy="284629"/>
            <a:chOff x="9650138" y="1575393"/>
            <a:chExt cx="1924572" cy="2846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0138" y="1575393"/>
              <a:ext cx="1924572" cy="284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25423" y="1784341"/>
            <a:ext cx="1996618" cy="315394"/>
            <a:chOff x="4425423" y="1784341"/>
            <a:chExt cx="1996618" cy="3153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5423" y="1784341"/>
              <a:ext cx="1996618" cy="3153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34076" y="6110554"/>
            <a:ext cx="2064762" cy="320543"/>
            <a:chOff x="4334076" y="6110554"/>
            <a:chExt cx="2064762" cy="3205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4076" y="6110554"/>
              <a:ext cx="2064762" cy="3205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25423" y="3041090"/>
            <a:ext cx="1988999" cy="288724"/>
            <a:chOff x="4425423" y="3041090"/>
            <a:chExt cx="1988999" cy="2887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5423" y="3041090"/>
              <a:ext cx="1988999" cy="2887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34444" y="6301287"/>
            <a:ext cx="2272965" cy="271377"/>
            <a:chOff x="11234444" y="6301287"/>
            <a:chExt cx="2272965" cy="2713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34444" y="6301287"/>
              <a:ext cx="2272965" cy="2713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16840" y="4877785"/>
            <a:ext cx="2468664" cy="272264"/>
            <a:chOff x="3916840" y="4877785"/>
            <a:chExt cx="2468664" cy="27226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16840" y="4877785"/>
              <a:ext cx="2468664" cy="2722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66190" y="4397499"/>
            <a:ext cx="1941537" cy="212147"/>
            <a:chOff x="11266190" y="4397499"/>
            <a:chExt cx="1941537" cy="21214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66190" y="4397499"/>
              <a:ext cx="1941537" cy="2121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165796" y="4225963"/>
            <a:ext cx="2703065" cy="328924"/>
            <a:chOff x="7165796" y="4225963"/>
            <a:chExt cx="2703065" cy="3289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65796" y="4225963"/>
              <a:ext cx="2703065" cy="3289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68362" y="7575740"/>
            <a:ext cx="2703065" cy="319316"/>
            <a:chOff x="7168362" y="7575740"/>
            <a:chExt cx="2703065" cy="31931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8362" y="7575740"/>
              <a:ext cx="2703065" cy="3193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534076" y="4250438"/>
            <a:ext cx="1870476" cy="362397"/>
            <a:chOff x="4534076" y="4250438"/>
            <a:chExt cx="1870476" cy="36239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534076" y="4250438"/>
              <a:ext cx="1870476" cy="362397"/>
              <a:chOff x="4534076" y="4250438"/>
              <a:chExt cx="1870476" cy="36239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34076" y="4250438"/>
                <a:ext cx="1870476" cy="362397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0199" y="4274769"/>
              <a:ext cx="1570412" cy="3820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63016" y="5457538"/>
            <a:ext cx="1926790" cy="522344"/>
            <a:chOff x="11263016" y="5457538"/>
            <a:chExt cx="1926790" cy="52234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263016" y="5457538"/>
              <a:ext cx="1926790" cy="522344"/>
              <a:chOff x="11263016" y="5457538"/>
              <a:chExt cx="1926790" cy="522344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263016" y="5457538"/>
                <a:ext cx="1926790" cy="522344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27242" y="5457495"/>
              <a:ext cx="1557149" cy="5756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50138" y="3325525"/>
            <a:ext cx="1926790" cy="463777"/>
            <a:chOff x="9650138" y="3325525"/>
            <a:chExt cx="1926790" cy="46377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650138" y="3329814"/>
              <a:ext cx="1926790" cy="459488"/>
              <a:chOff x="9650138" y="3329814"/>
              <a:chExt cx="1926790" cy="45948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650138" y="3329814"/>
                <a:ext cx="1926790" cy="459488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62457" y="3283265"/>
              <a:ext cx="1550049" cy="60257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116805" y="8678195"/>
            <a:ext cx="1747980" cy="572463"/>
            <a:chOff x="9116805" y="8678195"/>
            <a:chExt cx="1747980" cy="57246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116805" y="8678195"/>
              <a:ext cx="1747980" cy="572463"/>
              <a:chOff x="9116805" y="8678195"/>
              <a:chExt cx="1747980" cy="57246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116805" y="8678195"/>
                <a:ext cx="1747980" cy="572463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1446" y="8658763"/>
              <a:ext cx="1381749" cy="63362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116805" y="8178260"/>
            <a:ext cx="1747980" cy="204027"/>
            <a:chOff x="9116805" y="8178260"/>
            <a:chExt cx="1747980" cy="20402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116805" y="8178260"/>
              <a:ext cx="1747980" cy="188650"/>
              <a:chOff x="9116805" y="8178260"/>
              <a:chExt cx="1747980" cy="188650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116805" y="8178260"/>
                <a:ext cx="1747980" cy="188650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99309" y="8166837"/>
              <a:ext cx="933957" cy="2371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524980" y="3374239"/>
            <a:ext cx="1864334" cy="218620"/>
            <a:chOff x="4524980" y="3374239"/>
            <a:chExt cx="1864334" cy="21862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524980" y="3374239"/>
              <a:ext cx="1864334" cy="201207"/>
              <a:chOff x="4524980" y="3374239"/>
              <a:chExt cx="1864334" cy="20120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524980" y="3374239"/>
                <a:ext cx="1864334" cy="201207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19634" y="3362052"/>
              <a:ext cx="1071962" cy="2612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196349" y="7575740"/>
            <a:ext cx="2314868" cy="765049"/>
            <a:chOff x="11196349" y="7575740"/>
            <a:chExt cx="2314868" cy="76504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1249587" y="7591948"/>
              <a:ext cx="2261630" cy="748841"/>
              <a:chOff x="11249587" y="7591948"/>
              <a:chExt cx="2261630" cy="74884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249587" y="7591948"/>
                <a:ext cx="2261630" cy="748841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173455" y="7539494"/>
              <a:ext cx="1841463" cy="88297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343600" y="7074359"/>
            <a:ext cx="2041905" cy="587113"/>
            <a:chOff x="4343600" y="7074359"/>
            <a:chExt cx="2041905" cy="587113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43600" y="7074359"/>
              <a:ext cx="2041905" cy="587113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379173" y="7060724"/>
            <a:ext cx="1570174" cy="67750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3902752" y="5411301"/>
            <a:ext cx="2487828" cy="631989"/>
            <a:chOff x="3902752" y="5411301"/>
            <a:chExt cx="2487828" cy="63198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02752" y="5411301"/>
              <a:ext cx="2487828" cy="631989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821328" y="5385850"/>
            <a:ext cx="1940426" cy="6660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21084"/>
              <a:ext cx="686591" cy="6796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202" y="468201"/>
            <a:ext cx="2207155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36119" y="1783562"/>
            <a:ext cx="13213477" cy="7542828"/>
            <a:chOff x="2536119" y="1783562"/>
            <a:chExt cx="13213477" cy="75428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6119" y="1783562"/>
              <a:ext cx="13213477" cy="7542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21084"/>
              <a:ext cx="689172" cy="6796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2202" y="449153"/>
            <a:ext cx="2097860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20778" y="1637408"/>
            <a:ext cx="9233618" cy="7661034"/>
            <a:chOff x="4120778" y="1637408"/>
            <a:chExt cx="9233618" cy="76610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0778" y="1637408"/>
              <a:ext cx="9233618" cy="7661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92207" y="7248537"/>
            <a:ext cx="579238" cy="509317"/>
            <a:chOff x="4092207" y="7248537"/>
            <a:chExt cx="579238" cy="5093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2207" y="7248537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97" y="321084"/>
              <a:ext cx="689172" cy="6796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3154" y="449153"/>
            <a:ext cx="3410907" cy="875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381" y="1524805"/>
            <a:ext cx="17990303" cy="8759029"/>
            <a:chOff x="152381" y="1524805"/>
            <a:chExt cx="17990303" cy="87590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81" y="1524805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3980" y="4940244"/>
            <a:ext cx="1640109" cy="547508"/>
            <a:chOff x="1663980" y="4940244"/>
            <a:chExt cx="1640109" cy="5475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3980" y="4940244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2875" y="4940244"/>
            <a:ext cx="1640109" cy="547508"/>
            <a:chOff x="6132875" y="4940244"/>
            <a:chExt cx="1640109" cy="5475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875" y="4940244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85789" y="4962669"/>
            <a:ext cx="1640109" cy="547508"/>
            <a:chOff x="10685789" y="4962669"/>
            <a:chExt cx="1640109" cy="5475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5789" y="4962669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76509" y="4940244"/>
            <a:ext cx="1518406" cy="547508"/>
            <a:chOff x="13776509" y="4940244"/>
            <a:chExt cx="1518406" cy="5475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76509" y="4940244"/>
              <a:ext cx="1518406" cy="547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94915" y="4966861"/>
            <a:ext cx="1518406" cy="547508"/>
            <a:chOff x="15294915" y="4966861"/>
            <a:chExt cx="1518406" cy="5475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94915" y="4966861"/>
              <a:ext cx="1518406" cy="5475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720000">
            <a:off x="1282333" y="4543221"/>
            <a:ext cx="1316846" cy="4963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97" y="321084"/>
              <a:ext cx="689172" cy="6796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3154" y="449153"/>
            <a:ext cx="3410907" cy="875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1759" y="1649750"/>
            <a:ext cx="16114578" cy="8540726"/>
            <a:chOff x="1161759" y="1649750"/>
            <a:chExt cx="16114578" cy="85407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759" y="1649750"/>
              <a:ext cx="16114578" cy="8540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797" y="321084"/>
              <a:ext cx="689172" cy="6796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3154" y="449153"/>
            <a:ext cx="3410907" cy="875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4740" y="1719344"/>
            <a:ext cx="16073927" cy="8117333"/>
            <a:chOff x="1174740" y="1719344"/>
            <a:chExt cx="16073927" cy="8117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4740" y="1719344"/>
              <a:ext cx="16073927" cy="811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946" cy="7928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620" cy="1080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17513"/>
              <a:ext cx="669363" cy="6842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1003" cy="857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00382"/>
            <a:chOff x="0" y="0"/>
            <a:chExt cx="18285714" cy="1600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00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17513"/>
              <a:ext cx="669363" cy="6842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86118" y="-880160"/>
            <a:ext cx="33457950" cy="128783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4916" y="526635"/>
            <a:ext cx="2098336" cy="8571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7263" cy="4285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3701" cy="462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930" cy="3916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4378" cy="4628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3167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638"/>
            <a:ext cx="681886" cy="4833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987" cy="462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987" cy="462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835" cy="428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80397" cy="4012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987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638"/>
            <a:ext cx="681886" cy="4833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757601"/>
            <a:ext cx="10776726" cy="9226773"/>
            <a:chOff x="3541419" y="757601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757601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0953" y="2642268"/>
            <a:ext cx="1535987" cy="462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41922" y="3569105"/>
            <a:ext cx="1535987" cy="462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31525" y="9392010"/>
            <a:ext cx="1535987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4062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638"/>
            <a:ext cx="681886" cy="4833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74191" y="3287106"/>
            <a:ext cx="1535987" cy="4628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4668" y="5330115"/>
            <a:ext cx="1535987" cy="462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769486"/>
            <a:ext cx="14271364" cy="9214889"/>
            <a:chOff x="1918065" y="76948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76948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5354" y="6005134"/>
            <a:ext cx="1535987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691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638"/>
            <a:ext cx="681886" cy="4833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147814"/>
            <a:ext cx="16391480" cy="8503080"/>
            <a:chOff x="947117" y="1147814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147814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455829"/>
            <a:ext cx="1036444" cy="401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550258"/>
            <a:ext cx="1049168" cy="4285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541820"/>
            <a:ext cx="1045968" cy="3916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128953"/>
            <a:ext cx="1049168" cy="462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8643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638"/>
            <a:ext cx="681886" cy="4833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21374" cy="7928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05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17513"/>
              <a:ext cx="684630" cy="6842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4308" cy="783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17513"/>
              <a:ext cx="684630" cy="6842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3151" y="449153"/>
            <a:ext cx="2989745" cy="783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1697390"/>
            <a:ext cx="16292533" cy="7596394"/>
            <a:chOff x="1219048" y="1697390"/>
            <a:chExt cx="16292533" cy="75963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048" y="1697390"/>
              <a:ext cx="16292533" cy="7596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78540"/>
            <a:chOff x="0" y="0"/>
            <a:chExt cx="18285714" cy="147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785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17513"/>
              <a:ext cx="684630" cy="6842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3151" y="449153"/>
            <a:ext cx="2989745" cy="783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857" y="2636109"/>
            <a:ext cx="16257753" cy="5598764"/>
            <a:chOff x="1142857" y="2636109"/>
            <a:chExt cx="16257753" cy="55987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857" y="2636109"/>
              <a:ext cx="16257753" cy="5598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3942" cy="22086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6236" cy="13047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99139"/>
            <a:chOff x="0" y="0"/>
            <a:chExt cx="18285714" cy="16991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991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0099" y="526635"/>
            <a:ext cx="1974365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668" y="1936753"/>
            <a:ext cx="3137347" cy="7582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3757" y="3029835"/>
            <a:ext cx="4125432" cy="5861131"/>
            <a:chOff x="2093757" y="3029835"/>
            <a:chExt cx="4125432" cy="58611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757" y="3029835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68845" y="3066469"/>
            <a:ext cx="10129601" cy="2420041"/>
            <a:chOff x="7068845" y="3066469"/>
            <a:chExt cx="10129601" cy="24200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8845" y="306646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78368" y="5658406"/>
            <a:ext cx="10129601" cy="2453536"/>
            <a:chOff x="6878368" y="5658406"/>
            <a:chExt cx="10129601" cy="24535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8368" y="5658406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04455" y="3278940"/>
            <a:ext cx="6303514" cy="483191"/>
            <a:chOff x="10704455" y="3278940"/>
            <a:chExt cx="6303514" cy="4831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4455" y="3278940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7619" y="7578262"/>
            <a:ext cx="7727379" cy="37115"/>
            <a:chOff x="8847619" y="7578262"/>
            <a:chExt cx="7727379" cy="371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7619" y="7578262"/>
              <a:ext cx="7727379" cy="37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42152" y="7942108"/>
            <a:ext cx="7094706" cy="34076"/>
            <a:chOff x="7342152" y="7942108"/>
            <a:chExt cx="7094706" cy="340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2152" y="7942108"/>
              <a:ext cx="7094706" cy="34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99139"/>
            <a:chOff x="0" y="0"/>
            <a:chExt cx="18285714" cy="16991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991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5177" y="471349"/>
            <a:ext cx="1974365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0478" y="1956123"/>
            <a:ext cx="4199947" cy="7582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2048" y="3044626"/>
            <a:ext cx="6171429" cy="4672653"/>
            <a:chOff x="1682048" y="3044626"/>
            <a:chExt cx="6171429" cy="46726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2048" y="3044626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33234" y="3033701"/>
            <a:ext cx="8647813" cy="1394430"/>
            <a:chOff x="8433234" y="3033701"/>
            <a:chExt cx="8647813" cy="13944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3234" y="3033701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88073" y="4790246"/>
            <a:ext cx="8520165" cy="4203881"/>
            <a:chOff x="8388073" y="4790246"/>
            <a:chExt cx="8520165" cy="42038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8073" y="4790246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67435" y="3043225"/>
            <a:ext cx="3986886" cy="463381"/>
            <a:chOff x="12567435" y="3043225"/>
            <a:chExt cx="3986886" cy="4633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7435" y="3043225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71330" y="3499226"/>
            <a:ext cx="727749" cy="463381"/>
            <a:chOff x="8471330" y="3499226"/>
            <a:chExt cx="727749" cy="463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1330" y="3499226"/>
              <a:ext cx="727749" cy="4633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84946" y="8113584"/>
            <a:ext cx="4023536" cy="35232"/>
            <a:chOff x="11984946" y="8113584"/>
            <a:chExt cx="4023536" cy="35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4946" y="8113584"/>
              <a:ext cx="4023536" cy="35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33234" y="8374076"/>
            <a:ext cx="5873157" cy="35232"/>
            <a:chOff x="8433234" y="8374076"/>
            <a:chExt cx="5873157" cy="35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3234" y="8374076"/>
              <a:ext cx="5873157" cy="3523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6401" y="7694420"/>
            <a:ext cx="1820331" cy="285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72" y="4404589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73" y="522341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00382"/>
            <a:chOff x="0" y="0"/>
            <a:chExt cx="18285714" cy="1600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00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5227" y="3213"/>
            <a:ext cx="979471" cy="1190410"/>
            <a:chOff x="1555227" y="3213"/>
            <a:chExt cx="979471" cy="11904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5227" y="3213"/>
              <a:ext cx="979471" cy="11904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6343" y="444516"/>
            <a:ext cx="692372" cy="4822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3616" y="6011463"/>
            <a:ext cx="1973681" cy="8436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8251" y="6798602"/>
            <a:ext cx="1939003" cy="4689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2981" y="6053020"/>
            <a:ext cx="2050317" cy="9028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6859" y="6026456"/>
            <a:ext cx="2050317" cy="9028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7179" y="6007408"/>
            <a:ext cx="2050317" cy="8933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46721" y="6007408"/>
            <a:ext cx="2040831" cy="8883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885" y="7155925"/>
            <a:ext cx="2190556" cy="4638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85" y="7520839"/>
            <a:ext cx="1968670" cy="4638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885" y="7865236"/>
            <a:ext cx="2007375" cy="4577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55550" y="6817650"/>
            <a:ext cx="2190670" cy="4577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73108" y="7162512"/>
            <a:ext cx="2007375" cy="4577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56752" y="6798602"/>
            <a:ext cx="2479956" cy="4638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42756" y="7165954"/>
            <a:ext cx="2180184" cy="4638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42756" y="7530868"/>
            <a:ext cx="2291022" cy="4638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42756" y="7906363"/>
            <a:ext cx="2007146" cy="4638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21672" y="6844214"/>
            <a:ext cx="1968813" cy="4577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4523" y="7574780"/>
            <a:ext cx="2220165" cy="4577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64523" y="7208124"/>
            <a:ext cx="1968813" cy="4577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39230" y="7986443"/>
            <a:ext cx="2007375" cy="4577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98735" y="6798602"/>
            <a:ext cx="1968680" cy="4638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203348" y="7145896"/>
            <a:ext cx="2220289" cy="4638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53203" y="7500781"/>
            <a:ext cx="2518203" cy="4638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203348" y="7846189"/>
            <a:ext cx="2007146" cy="4638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361" y="2624226"/>
            <a:ext cx="2662458" cy="2662458"/>
            <a:chOff x="1033361" y="2624226"/>
            <a:chExt cx="2662458" cy="26624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3361" y="262422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746" y="5027149"/>
            <a:ext cx="2989688" cy="838289"/>
            <a:chOff x="869746" y="5027149"/>
            <a:chExt cx="2989688" cy="8382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9746" y="502714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3177" y="2624226"/>
            <a:ext cx="2662458" cy="2662458"/>
            <a:chOff x="11083177" y="2624226"/>
            <a:chExt cx="2662458" cy="26624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83177" y="262422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19562" y="5027149"/>
            <a:ext cx="2989688" cy="838289"/>
            <a:chOff x="10919562" y="5027149"/>
            <a:chExt cx="2989688" cy="8382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19562" y="502714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70041" y="2643273"/>
            <a:ext cx="2662458" cy="2662458"/>
            <a:chOff x="7670041" y="2643273"/>
            <a:chExt cx="2662458" cy="266245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70041" y="264327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06426" y="5046197"/>
            <a:ext cx="2989688" cy="838289"/>
            <a:chOff x="7506426" y="5046197"/>
            <a:chExt cx="2989688" cy="83828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06426" y="5046197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36163" y="2655091"/>
            <a:ext cx="2662458" cy="2662458"/>
            <a:chOff x="4336163" y="2655091"/>
            <a:chExt cx="2662458" cy="266245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6163" y="265509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72548" y="5058014"/>
            <a:ext cx="2989688" cy="838289"/>
            <a:chOff x="4172548" y="5058014"/>
            <a:chExt cx="2989688" cy="8382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72548" y="505801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99902" y="2582918"/>
            <a:ext cx="2662458" cy="2662458"/>
            <a:chOff x="14399902" y="2582918"/>
            <a:chExt cx="2662458" cy="26624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399902" y="2582918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36287" y="4985841"/>
            <a:ext cx="2989688" cy="838289"/>
            <a:chOff x="14236287" y="4985841"/>
            <a:chExt cx="2989688" cy="83828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236287" y="4985841"/>
              <a:ext cx="2989688" cy="83828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58118" y="5248589"/>
            <a:ext cx="1446996" cy="44824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577936" y="5294200"/>
            <a:ext cx="1541749" cy="47122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911814" y="5267637"/>
            <a:ext cx="1427949" cy="44824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322134" y="5248589"/>
            <a:ext cx="1427949" cy="44824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4670039" y="5248589"/>
            <a:ext cx="1427949" cy="44824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589379" y="548896"/>
            <a:ext cx="1672822" cy="863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2022-10-12T13:46:15Z</dcterms:created>
  <dcterms:modified xsi:type="dcterms:W3CDTF">2022-10-12T13:46:15Z</dcterms:modified>
</cp:coreProperties>
</file>